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17" r:id="rId25"/>
    <p:sldId id="318" r:id="rId26"/>
    <p:sldId id="319" r:id="rId27"/>
    <p:sldId id="320" r:id="rId28"/>
    <p:sldId id="322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95" r:id="rId38"/>
    <p:sldId id="296" r:id="rId39"/>
    <p:sldId id="297" r:id="rId40"/>
    <p:sldId id="299" r:id="rId41"/>
    <p:sldId id="300" r:id="rId42"/>
    <p:sldId id="298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26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EBE7A-916B-4115-9EF6-A86EB5B50919}" v="6" dt="2023-05-16T11:37:37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89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9F6C0E4A-9DC1-4096-982F-597B1AD78DA5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C5435A68-141E-4F91-B78D-9133C045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6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C6D32-DA7D-49C6-865F-7E5CC3449F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1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35A68-141E-4F91-B78D-9133C0451B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2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10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2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4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5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35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5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0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6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3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2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751C5-2D70-408D-AD3C-74A932878ED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A4A9A-45F2-4447-A25B-D5E701D1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0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emf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ilto:Hossam.jalal@Princehouse1.com" TargetMode="External"/><Relationship Id="rId2" Type="http://schemas.openxmlformats.org/officeDocument/2006/relationships/hyperlink" Target="mailto:moustafa.ezzat@princehouse1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Hatem.bekheet@Princehouse1.com" TargetMode="External"/><Relationship Id="rId4" Type="http://schemas.openxmlformats.org/officeDocument/2006/relationships/hyperlink" Target="mailto:Sherweit.fahim@Princehouse1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521" y="4650076"/>
            <a:ext cx="4994656" cy="1572768"/>
          </a:xfrm>
        </p:spPr>
        <p:txBody>
          <a:bodyPr>
            <a:noAutofit/>
          </a:bodyPr>
          <a:lstStyle/>
          <a:p>
            <a:pPr algn="l"/>
            <a:r>
              <a:rPr lang="en-US" sz="2000" b="1" u="sng" dirty="0">
                <a:latin typeface="Andalus" panose="02020603050405020304" pitchFamily="18" charset="-78"/>
                <a:cs typeface="Andalus" panose="02020603050405020304" pitchFamily="18" charset="-78"/>
              </a:rPr>
              <a:t>Prince House Company</a:t>
            </a:r>
          </a:p>
          <a:p>
            <a:pPr algn="l"/>
            <a:endParaRPr lang="en-US" sz="2000" u="sng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l"/>
            <a:r>
              <a:rPr lang="en-US" sz="2000" dirty="0"/>
              <a:t>Address : Abdul Mogheeth – Al Harbi- Umm Al Hammam West – Riyadh</a:t>
            </a:r>
          </a:p>
          <a:p>
            <a:pPr algn="l"/>
            <a:r>
              <a:rPr lang="en-US" sz="2000" dirty="0"/>
              <a:t>PO# 12328, 2</a:t>
            </a:r>
            <a:r>
              <a:rPr lang="en-US" sz="2000" baseline="30000" dirty="0"/>
              <a:t>nd</a:t>
            </a:r>
            <a:r>
              <a:rPr lang="en-US" sz="2000" dirty="0"/>
              <a:t> Floor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for a company&#10;&#10;Description automatically generated with medium confidence">
            <a:extLst>
              <a:ext uri="{FF2B5EF4-FFF2-40B4-BE49-F238E27FC236}">
                <a16:creationId xmlns:a16="http://schemas.microsoft.com/office/drawing/2014/main" id="{C09FE035-2E95-DCFE-0E54-6336C863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40" y="275727"/>
            <a:ext cx="6532860" cy="654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1" y="205928"/>
            <a:ext cx="7399609" cy="681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886967"/>
            <a:ext cx="6556075" cy="56769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192" y="1209138"/>
            <a:ext cx="4353408" cy="43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7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1" y="192403"/>
            <a:ext cx="6383863" cy="740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61" y="1221856"/>
            <a:ext cx="5791603" cy="4054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050" y="1298448"/>
            <a:ext cx="2301569" cy="20265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619" y="1033272"/>
            <a:ext cx="4654296" cy="53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3" y="223454"/>
            <a:ext cx="6663707" cy="754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93" y="978408"/>
            <a:ext cx="4878039" cy="5619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136"/>
          <a:stretch/>
        </p:blipFill>
        <p:spPr>
          <a:xfrm>
            <a:off x="3701250" y="3867357"/>
            <a:ext cx="3422246" cy="287825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7118" y="223454"/>
            <a:ext cx="45720" cy="6373369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796" y="223454"/>
            <a:ext cx="4852064" cy="634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r="3283" b="6812"/>
          <a:stretch/>
        </p:blipFill>
        <p:spPr>
          <a:xfrm>
            <a:off x="7269100" y="978409"/>
            <a:ext cx="4319616" cy="45166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3526" y="4574666"/>
            <a:ext cx="1373674" cy="20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25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2" y="211453"/>
            <a:ext cx="6445015" cy="620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-754" r="53854" b="6333"/>
          <a:stretch/>
        </p:blipFill>
        <p:spPr>
          <a:xfrm>
            <a:off x="156952" y="821934"/>
            <a:ext cx="5740928" cy="6036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8704"/>
          <a:stretch/>
        </p:blipFill>
        <p:spPr>
          <a:xfrm>
            <a:off x="5897880" y="950172"/>
            <a:ext cx="5669280" cy="5697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304" y="211453"/>
            <a:ext cx="2560320" cy="22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3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3" y="109346"/>
            <a:ext cx="8198942" cy="613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2377"/>
            <a:ext cx="8747185" cy="5911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771" t="7441"/>
          <a:stretch/>
        </p:blipFill>
        <p:spPr>
          <a:xfrm>
            <a:off x="7926799" y="3182976"/>
            <a:ext cx="4135804" cy="25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36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9" y="161542"/>
            <a:ext cx="7008519" cy="926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754" r="76051" b="94015"/>
          <a:stretch/>
        </p:blipFill>
        <p:spPr>
          <a:xfrm>
            <a:off x="233529" y="931662"/>
            <a:ext cx="4055007" cy="577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83" y="1406753"/>
            <a:ext cx="8866089" cy="5453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754" y="995670"/>
            <a:ext cx="4115973" cy="2524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6607"/>
          <a:stretch/>
        </p:blipFill>
        <p:spPr>
          <a:xfrm>
            <a:off x="7242048" y="4295955"/>
            <a:ext cx="3921741" cy="21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1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5790" b="51977"/>
          <a:stretch/>
        </p:blipFill>
        <p:spPr>
          <a:xfrm>
            <a:off x="0" y="149134"/>
            <a:ext cx="6995160" cy="6279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12" y="280593"/>
            <a:ext cx="4487450" cy="5443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192" t="64497"/>
          <a:stretch/>
        </p:blipFill>
        <p:spPr>
          <a:xfrm>
            <a:off x="9025128" y="3575304"/>
            <a:ext cx="2980944" cy="32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5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8" y="209739"/>
            <a:ext cx="6381380" cy="54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8" y="948679"/>
            <a:ext cx="6965144" cy="5497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032" y="548640"/>
            <a:ext cx="4631450" cy="2478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214" y="3426703"/>
            <a:ext cx="2712494" cy="28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1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1" y="240707"/>
            <a:ext cx="6171906" cy="65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283" b="6812"/>
          <a:stretch/>
        </p:blipFill>
        <p:spPr>
          <a:xfrm>
            <a:off x="109175" y="995661"/>
            <a:ext cx="5195479" cy="5508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772"/>
          <a:stretch/>
        </p:blipFill>
        <p:spPr>
          <a:xfrm>
            <a:off x="4293883" y="1397478"/>
            <a:ext cx="2081038" cy="25339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374921" y="240707"/>
            <a:ext cx="45720" cy="6373369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785" y="262669"/>
            <a:ext cx="5449306" cy="631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051" y="995660"/>
            <a:ext cx="5355040" cy="41111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748" y="4607755"/>
            <a:ext cx="2078343" cy="20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94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5" y="123823"/>
            <a:ext cx="7653349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76287"/>
            <a:ext cx="9258301" cy="56673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63718"/>
          <a:stretch/>
        </p:blipFill>
        <p:spPr>
          <a:xfrm>
            <a:off x="9467839" y="3262296"/>
            <a:ext cx="2209799" cy="3090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48015"/>
          <a:stretch/>
        </p:blipFill>
        <p:spPr>
          <a:xfrm>
            <a:off x="8848725" y="123823"/>
            <a:ext cx="3276599" cy="275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5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5400" u="sng"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History Of Prince House Company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Our Company Created and registered in 4 September 1979 for contracting in many fields under registration number 1010024787       all branches were lies under Civil Works and now we are doing expansions in medical fields.</a:t>
            </a:r>
          </a:p>
          <a:p>
            <a:r>
              <a:rPr lang="en-US" sz="2200"/>
              <a:t>Our investment in Medical field based on Customer satisfactions and speed service which reflect on our name and our image in the market.</a:t>
            </a:r>
          </a:p>
          <a:p>
            <a:r>
              <a:rPr lang="en-US" sz="2200"/>
              <a:t>Our Staff (Sales &amp; Service) are the most expert in Ophthalmology devices 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5030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9" y="204786"/>
            <a:ext cx="6010286" cy="53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5620"/>
          <a:stretch/>
        </p:blipFill>
        <p:spPr>
          <a:xfrm>
            <a:off x="300020" y="962014"/>
            <a:ext cx="6176965" cy="5362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930"/>
          <a:stretch/>
        </p:blipFill>
        <p:spPr>
          <a:xfrm>
            <a:off x="6600809" y="204786"/>
            <a:ext cx="5429266" cy="2862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167" y="2890826"/>
            <a:ext cx="2428883" cy="36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22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" y="252411"/>
            <a:ext cx="5539206" cy="585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7" y="985829"/>
            <a:ext cx="3774696" cy="55387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60391"/>
          <a:stretch/>
        </p:blipFill>
        <p:spPr>
          <a:xfrm flipH="1">
            <a:off x="3656456" y="3182234"/>
            <a:ext cx="1924050" cy="32265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51256"/>
          <a:stretch/>
        </p:blipFill>
        <p:spPr>
          <a:xfrm>
            <a:off x="2864372" y="984336"/>
            <a:ext cx="2363219" cy="238126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767416" y="252410"/>
            <a:ext cx="45720" cy="6373369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5724"/>
          <a:stretch/>
        </p:blipFill>
        <p:spPr>
          <a:xfrm>
            <a:off x="5969885" y="883182"/>
            <a:ext cx="4441055" cy="5641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884" y="252410"/>
            <a:ext cx="5862231" cy="6178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410939" y="1206245"/>
            <a:ext cx="1722303" cy="53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42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503"/>
          <a:stretch/>
        </p:blipFill>
        <p:spPr>
          <a:xfrm>
            <a:off x="0" y="1"/>
            <a:ext cx="773384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597" y="811041"/>
            <a:ext cx="3245911" cy="57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63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0" y="171334"/>
            <a:ext cx="5472661" cy="588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0" y="864702"/>
            <a:ext cx="5996172" cy="37293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41" y="4698570"/>
            <a:ext cx="5263449" cy="177934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230123" y="236751"/>
            <a:ext cx="45720" cy="6373369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495" y="236751"/>
            <a:ext cx="5108279" cy="5323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95" y="1010451"/>
            <a:ext cx="4946798" cy="176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153" y="3423435"/>
            <a:ext cx="4827140" cy="16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7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5" y="210925"/>
            <a:ext cx="6014194" cy="637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982"/>
          <a:stretch/>
        </p:blipFill>
        <p:spPr>
          <a:xfrm>
            <a:off x="102521" y="993229"/>
            <a:ext cx="5516081" cy="2842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048" y="2833046"/>
            <a:ext cx="1447811" cy="377707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362327" y="236751"/>
            <a:ext cx="45720" cy="6373369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175" y="236751"/>
            <a:ext cx="5516278" cy="611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515" y="2622014"/>
            <a:ext cx="5418938" cy="3988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411" y="993229"/>
            <a:ext cx="1933589" cy="325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86" y="238065"/>
            <a:ext cx="5510856" cy="654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39" y="298513"/>
            <a:ext cx="5142823" cy="59385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164024" y="238065"/>
            <a:ext cx="45720" cy="6373369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5" y="1066159"/>
            <a:ext cx="5610237" cy="5791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9699" b="17906"/>
          <a:stretch/>
        </p:blipFill>
        <p:spPr>
          <a:xfrm>
            <a:off x="4132508" y="3078518"/>
            <a:ext cx="1948803" cy="2121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457" y="1435684"/>
            <a:ext cx="5693895" cy="2497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187" y="4404067"/>
            <a:ext cx="4096220" cy="22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10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6" y="110169"/>
            <a:ext cx="7317276" cy="62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5" y="962594"/>
            <a:ext cx="9950309" cy="2750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841" y="241939"/>
            <a:ext cx="1024663" cy="3597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25" y="3937148"/>
            <a:ext cx="7218126" cy="656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25" y="4693186"/>
            <a:ext cx="9784961" cy="2038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741" y="4010005"/>
            <a:ext cx="908865" cy="264418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271654" y="3839310"/>
            <a:ext cx="11229956" cy="97838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458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9" y="262739"/>
            <a:ext cx="5544371" cy="761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79" y="1245355"/>
            <a:ext cx="7298858" cy="51995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732" y="1564844"/>
            <a:ext cx="3124151" cy="46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10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" y="188893"/>
            <a:ext cx="5730356" cy="625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3327"/>
            <a:ext cx="5540860" cy="4694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308" y="4150027"/>
            <a:ext cx="1752613" cy="234702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529E0B6-A20B-B1F9-09A3-09730BDDDEE5}"/>
              </a:ext>
            </a:extLst>
          </p:cNvPr>
          <p:cNvCxnSpPr>
            <a:cxnSpLocks/>
          </p:cNvCxnSpPr>
          <p:nvPr/>
        </p:nvCxnSpPr>
        <p:spPr>
          <a:xfrm>
            <a:off x="6085706" y="416747"/>
            <a:ext cx="0" cy="594721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9DD4C26-2F6F-F2AB-5200-E278FF30D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189" y="188893"/>
            <a:ext cx="4973640" cy="625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334A35-81B7-FB77-56CC-B98400427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070" y="1043327"/>
            <a:ext cx="4973639" cy="5453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F2CD80-A81B-38DC-FD85-4FB1658A47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231" y="3367974"/>
            <a:ext cx="1398727" cy="23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78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F56DF-69A2-04DB-B1E2-CBCAB827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4" y="123203"/>
            <a:ext cx="6651971" cy="539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978BD-C780-0ECC-0776-6734C76C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" y="872288"/>
            <a:ext cx="7049002" cy="5528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A68104-CF19-C279-C063-CA8D0BB0C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063" y="1059216"/>
            <a:ext cx="1735054" cy="297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FE4F2C-5C82-7172-0FFE-42188552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580" y="4135855"/>
            <a:ext cx="4635168" cy="22649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9FC8BF-92D0-BC66-DDF8-FF5C172E3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7117" y="1417217"/>
            <a:ext cx="3288632" cy="24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4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5400" u="sng"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Head &amp; Neck Team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We have expert Engineers in Ophthalmology and ENT teamwork</a:t>
            </a:r>
          </a:p>
          <a:p>
            <a:r>
              <a:rPr lang="en-US" sz="2200"/>
              <a:t>Our teamwork has long experience in marketing and servicing most of Ophthalmology devices and ready for doing Service contracts with all hospitals and clinics in all kingdom cities.</a:t>
            </a:r>
          </a:p>
          <a:p>
            <a:r>
              <a:rPr lang="en-US" sz="2200"/>
              <a:t>Shortest duration for spare parts delivery and repair.</a:t>
            </a:r>
          </a:p>
          <a:p>
            <a:r>
              <a:rPr lang="en-US" sz="2200"/>
              <a:t>Shortest duration for response to Customers.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49510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F2566-7BBB-241D-7A37-3A1DE169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9" y="385009"/>
            <a:ext cx="8223083" cy="771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F9B90-8B9C-229C-402A-147342309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9" y="1412833"/>
            <a:ext cx="8704346" cy="45548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364412-6865-F1FF-81C7-49BEF3343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80664">
            <a:off x="7832611" y="3854704"/>
            <a:ext cx="4361308" cy="145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2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72C54-DB5C-FF55-FA7E-D1C2623F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9" y="312821"/>
            <a:ext cx="8835648" cy="601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4609D1-2C5B-60A9-DFCF-5363FD3A1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41" y="934542"/>
            <a:ext cx="8349915" cy="17425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A72645-83E5-AB01-E8AE-002B6C96B948}"/>
              </a:ext>
            </a:extLst>
          </p:cNvPr>
          <p:cNvCxnSpPr/>
          <p:nvPr/>
        </p:nvCxnSpPr>
        <p:spPr>
          <a:xfrm flipH="1" flipV="1">
            <a:off x="481021" y="2744576"/>
            <a:ext cx="11229956" cy="97838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737E764-805D-304A-C775-63594B386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9" y="3048499"/>
            <a:ext cx="8835648" cy="6015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296B36-2A34-A1C8-5871-EE110E177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11516"/>
            <a:ext cx="3445501" cy="26129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EA373C-F0D2-6DAF-5F02-2A24FC339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5309" y="3866435"/>
            <a:ext cx="2580023" cy="26580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B95293-E5A6-9CA5-73F0-B77B63181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9" y="3650078"/>
            <a:ext cx="5538996" cy="302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54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3C53A-1E03-5F1C-48B8-862E4A80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9" y="360947"/>
            <a:ext cx="5057267" cy="626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C52FD-F89C-1845-0C4E-4386EB45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" y="1395265"/>
            <a:ext cx="3252532" cy="2197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F6C9C9-3864-B74E-5E3B-FAD6D06BC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762" y="1479861"/>
            <a:ext cx="2752207" cy="2028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2398B-A873-14F9-E1B5-123EDF23F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" y="3999955"/>
            <a:ext cx="2431128" cy="2197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078E12-2460-F754-5539-B85BA0917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734" y="3761726"/>
            <a:ext cx="3043238" cy="254643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59D9E-2442-BFE0-A22B-2985B7039F3A}"/>
              </a:ext>
            </a:extLst>
          </p:cNvPr>
          <p:cNvCxnSpPr>
            <a:cxnSpLocks/>
          </p:cNvCxnSpPr>
          <p:nvPr/>
        </p:nvCxnSpPr>
        <p:spPr>
          <a:xfrm>
            <a:off x="5804969" y="360947"/>
            <a:ext cx="0" cy="594721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922DDD3-2306-5253-0A8F-BDA8ED24E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482" y="360947"/>
            <a:ext cx="5013899" cy="5690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7BE48-9305-FCE5-1FFF-F0DC3739D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2015" y="1069012"/>
            <a:ext cx="4859624" cy="5320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DF52CD-82C9-86E3-E5FE-9B3B8277C1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923"/>
          <a:stretch/>
        </p:blipFill>
        <p:spPr>
          <a:xfrm>
            <a:off x="10721638" y="1479861"/>
            <a:ext cx="1459835" cy="49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5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25B85A-895E-92E5-78F9-09F45744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5" y="258678"/>
            <a:ext cx="5595186" cy="655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71A117-A0D2-B974-C98D-0B2C1A86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246" y="258678"/>
            <a:ext cx="5099134" cy="6557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C4674-8871-1103-5199-D2B29038A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35" y="1127709"/>
            <a:ext cx="5181605" cy="5730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F6A4C0-96D4-AD80-976A-C205B6E65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626" y="1089984"/>
            <a:ext cx="1545557" cy="28908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A2D493-4EE7-3B3F-4820-6FDE563785D4}"/>
              </a:ext>
            </a:extLst>
          </p:cNvPr>
          <p:cNvCxnSpPr>
            <a:cxnSpLocks/>
          </p:cNvCxnSpPr>
          <p:nvPr/>
        </p:nvCxnSpPr>
        <p:spPr>
          <a:xfrm>
            <a:off x="5917292" y="455395"/>
            <a:ext cx="0" cy="640260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B0C3B08-150E-7B05-6043-EC5631AB3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944" y="1115677"/>
            <a:ext cx="4924919" cy="57302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45EFCE-6538-CB34-5718-446DB1EDC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6863" y="3429001"/>
            <a:ext cx="1215692" cy="28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6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75EB4-195C-3162-7CC1-281F7E83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0" y="176713"/>
            <a:ext cx="4332523" cy="589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F9F482-4F69-BA3E-DE8A-9254756D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83" y="1025189"/>
            <a:ext cx="4466296" cy="1664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D1CEDA-CDA1-1E1D-D841-6EF082F5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41" y="826417"/>
            <a:ext cx="2300038" cy="16641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652644-D30B-CA17-09A2-31D59A076371}"/>
              </a:ext>
            </a:extLst>
          </p:cNvPr>
          <p:cNvCxnSpPr>
            <a:cxnSpLocks/>
          </p:cNvCxnSpPr>
          <p:nvPr/>
        </p:nvCxnSpPr>
        <p:spPr>
          <a:xfrm>
            <a:off x="4685801" y="274918"/>
            <a:ext cx="0" cy="2414388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12E1D-AF8B-BA1A-D37E-D080072D6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81" y="3428999"/>
            <a:ext cx="10742855" cy="5895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C55D65-FAC9-278F-836D-B4E7471F1561}"/>
              </a:ext>
            </a:extLst>
          </p:cNvPr>
          <p:cNvCxnSpPr>
            <a:cxnSpLocks/>
          </p:cNvCxnSpPr>
          <p:nvPr/>
        </p:nvCxnSpPr>
        <p:spPr>
          <a:xfrm>
            <a:off x="205880" y="3080084"/>
            <a:ext cx="11780239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C499E6C-DC83-C543-4A3F-6D9B02A33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79" y="4182980"/>
            <a:ext cx="7877386" cy="24001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D0A39B-E040-24BE-ED02-907266CCC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6159" y="766261"/>
            <a:ext cx="2234021" cy="20933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608428-7E0A-5C98-DA03-0FFF7A62E7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3794" y="200776"/>
            <a:ext cx="5804311" cy="6256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E94102-0F8F-F492-979D-510DE4E2ED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991" y="892461"/>
            <a:ext cx="4836105" cy="18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05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238CE-B212-36D6-E0B4-D4886B48B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9"/>
          <a:stretch/>
        </p:blipFill>
        <p:spPr>
          <a:xfrm>
            <a:off x="213308" y="240631"/>
            <a:ext cx="5104649" cy="694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B0B6B5-5D66-2591-270E-CA5CC9A43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926" y="240631"/>
            <a:ext cx="4920163" cy="694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A16756-ED12-0339-F882-00F25360F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08" y="1300475"/>
            <a:ext cx="5441534" cy="47875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306593-8A3C-25D5-0AB6-3935C271A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167" y="1159857"/>
            <a:ext cx="2747211" cy="187586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3909C2-0C69-C58C-B1C0-4B8499EB731B}"/>
              </a:ext>
            </a:extLst>
          </p:cNvPr>
          <p:cNvCxnSpPr>
            <a:cxnSpLocks/>
          </p:cNvCxnSpPr>
          <p:nvPr/>
        </p:nvCxnSpPr>
        <p:spPr>
          <a:xfrm>
            <a:off x="6144126" y="240631"/>
            <a:ext cx="0" cy="640260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49F973C-6E3C-2F7C-7059-FEA2B765E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926" y="1163617"/>
            <a:ext cx="4259179" cy="49243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E68E4C-7E20-A0DE-E9DB-8FDD3DDE16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3737" y="2173739"/>
            <a:ext cx="2528263" cy="208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23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1E3BA-ACDE-434D-16E7-A442CBBDC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2" y="316331"/>
            <a:ext cx="5268327" cy="574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D8427-52A4-2907-3DD2-4530C462A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55" y="316330"/>
            <a:ext cx="4854492" cy="5740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9557BD-3CC1-7D22-56E1-F6093AF496F1}"/>
              </a:ext>
            </a:extLst>
          </p:cNvPr>
          <p:cNvCxnSpPr>
            <a:cxnSpLocks/>
          </p:cNvCxnSpPr>
          <p:nvPr/>
        </p:nvCxnSpPr>
        <p:spPr>
          <a:xfrm>
            <a:off x="6023811" y="240631"/>
            <a:ext cx="0" cy="640260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1EE1C-DA99-019C-C5FC-A4F0244BE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" y="1432759"/>
            <a:ext cx="4931443" cy="4631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ACB1CF-93F5-4480-4030-88DF575F3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286" y="2208193"/>
            <a:ext cx="2151517" cy="17381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7F926-E145-B546-5103-D0F3FFF90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190" y="1432759"/>
            <a:ext cx="4746712" cy="46311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EEA1F8-119A-6795-51DE-D14A0E8D2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8017" y="1432759"/>
            <a:ext cx="2513983" cy="27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05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صورة 7">
            <a:extLst>
              <a:ext uri="{FF2B5EF4-FFF2-40B4-BE49-F238E27FC236}">
                <a16:creationId xmlns:a16="http://schemas.microsoft.com/office/drawing/2014/main" id="{348310DE-833B-4511-A3E4-7DC44CB5D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2" t="17257"/>
          <a:stretch/>
        </p:blipFill>
        <p:spPr>
          <a:xfrm>
            <a:off x="3620368" y="3920837"/>
            <a:ext cx="2129270" cy="286464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BAB27E-A385-4C4E-BEDE-E14F7C173D69}"/>
              </a:ext>
            </a:extLst>
          </p:cNvPr>
          <p:cNvCxnSpPr/>
          <p:nvPr/>
        </p:nvCxnSpPr>
        <p:spPr>
          <a:xfrm>
            <a:off x="6302569" y="238065"/>
            <a:ext cx="45720" cy="6373369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صورة 9">
            <a:extLst>
              <a:ext uri="{FF2B5EF4-FFF2-40B4-BE49-F238E27FC236}">
                <a16:creationId xmlns:a16="http://schemas.microsoft.com/office/drawing/2014/main" id="{692F574D-3874-4ED2-9B35-3F696DC0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858" y="311726"/>
            <a:ext cx="5222160" cy="583704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5F01286E-E1D6-445A-BC47-2611EBE8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858" y="1263438"/>
            <a:ext cx="5263069" cy="2035302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F19AA3C8-19E5-44CD-A5B3-217E11C4D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837" y="1224551"/>
            <a:ext cx="2937164" cy="2074189"/>
          </a:xfrm>
          <a:prstGeom prst="rect">
            <a:avLst/>
          </a:prstGeom>
        </p:spPr>
      </p:pic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C2C27D4E-A797-4843-A162-785127EF54E1}"/>
              </a:ext>
            </a:extLst>
          </p:cNvPr>
          <p:cNvCxnSpPr>
            <a:cxnSpLocks/>
          </p:cNvCxnSpPr>
          <p:nvPr/>
        </p:nvCxnSpPr>
        <p:spPr>
          <a:xfrm flipH="1">
            <a:off x="7046490" y="3476409"/>
            <a:ext cx="4416693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صورة 15">
            <a:extLst>
              <a:ext uri="{FF2B5EF4-FFF2-40B4-BE49-F238E27FC236}">
                <a16:creationId xmlns:a16="http://schemas.microsoft.com/office/drawing/2014/main" id="{ACDBEC26-487B-4AE9-97E8-68A7A2A62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632" y="3618094"/>
            <a:ext cx="5054844" cy="629882"/>
          </a:xfrm>
          <a:prstGeom prst="rect">
            <a:avLst/>
          </a:prstGeom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F180453A-2E8E-4F8E-B659-AD136D3AA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680" y="4382169"/>
            <a:ext cx="5263069" cy="2074190"/>
          </a:xfrm>
          <a:prstGeom prst="rect">
            <a:avLst/>
          </a:prstGeom>
        </p:spPr>
      </p:pic>
      <p:pic>
        <p:nvPicPr>
          <p:cNvPr id="18" name="صورة 17">
            <a:extLst>
              <a:ext uri="{FF2B5EF4-FFF2-40B4-BE49-F238E27FC236}">
                <a16:creationId xmlns:a16="http://schemas.microsoft.com/office/drawing/2014/main" id="{E7712C00-6742-4E00-84FB-C7B982347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8621" y="5528889"/>
            <a:ext cx="2693799" cy="1256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1B2239-833E-5F22-A3C4-C0619BBAC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828" y="1263438"/>
            <a:ext cx="2460836" cy="2787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E611B8-D214-B627-C984-CC5EBDE0C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2953" y="1326811"/>
            <a:ext cx="2184100" cy="25354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44D645-B34D-9B7A-2AE8-BC75EBFBBE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090" y="3865701"/>
            <a:ext cx="2692821" cy="29749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93BFD8-AE6C-3A94-6571-5A8BEDAE80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829" y="311726"/>
            <a:ext cx="5445444" cy="58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26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536C6CA5-E60A-4E44-AD34-AF43518AA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1" y="242021"/>
            <a:ext cx="5389418" cy="70008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D5E335D0-D5C8-4E00-817B-5F1AD12C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4" y="1212271"/>
            <a:ext cx="6012006" cy="1115291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422D74A2-6AA2-4477-876E-7BD24C53E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81" y="2742769"/>
            <a:ext cx="5387255" cy="686231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5C863FB5-5A7E-416D-A2BC-D5E8E7F2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20" y="3819956"/>
            <a:ext cx="5387255" cy="2315875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26A81B25-E505-4610-B41B-E12350A23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493" y="3429000"/>
            <a:ext cx="2602490" cy="2078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3FFF46-8F55-4F6E-B759-CEFFB420DDBA}"/>
              </a:ext>
            </a:extLst>
          </p:cNvPr>
          <p:cNvCxnSpPr/>
          <p:nvPr/>
        </p:nvCxnSpPr>
        <p:spPr>
          <a:xfrm>
            <a:off x="6923379" y="277090"/>
            <a:ext cx="45720" cy="6373369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صورة 9">
            <a:extLst>
              <a:ext uri="{FF2B5EF4-FFF2-40B4-BE49-F238E27FC236}">
                <a16:creationId xmlns:a16="http://schemas.microsoft.com/office/drawing/2014/main" id="{2A5B9073-2257-41EF-A904-CD2F1DDC0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648" y="297871"/>
            <a:ext cx="4611571" cy="644238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1C901FA0-5D2C-4244-AA95-8644F3FED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5975" y="1155553"/>
            <a:ext cx="4611571" cy="3444156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5C31317B-461D-423C-917B-75796C0744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9748" y="3647209"/>
            <a:ext cx="2175597" cy="29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72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A2A4D28-BCF2-4163-878A-BE5899B8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0" y="284018"/>
            <a:ext cx="9707274" cy="713509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2D52B9E4-5128-40CB-8408-4996A387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90" y="997527"/>
            <a:ext cx="10122910" cy="5777346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3B12FDDE-4859-4364-947B-445A7B2C5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89"/>
          <a:stretch/>
        </p:blipFill>
        <p:spPr>
          <a:xfrm>
            <a:off x="9074295" y="5001707"/>
            <a:ext cx="2738870" cy="171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6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5400" u="sng"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View &amp; Plans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000"/>
              <a:t>We are working on collect the best portfolio to our customers.</a:t>
            </a:r>
          </a:p>
          <a:p>
            <a:r>
              <a:rPr lang="en-US" sz="2000"/>
              <a:t>We are doing Service contract for ophthalmology devices.</a:t>
            </a:r>
          </a:p>
          <a:p>
            <a:r>
              <a:rPr lang="en-US" sz="2000"/>
              <a:t>Repair visits upon customer requests inside Saudi Arabia .</a:t>
            </a:r>
          </a:p>
          <a:p>
            <a:r>
              <a:rPr lang="en-US" sz="2000"/>
              <a:t>We are doing most of civil works for hospitals and clinics.</a:t>
            </a:r>
          </a:p>
          <a:p>
            <a:r>
              <a:rPr lang="en-US" sz="2000"/>
              <a:t>We offer Rent ophthalmology devices to small clinics.</a:t>
            </a:r>
          </a:p>
          <a:p>
            <a:r>
              <a:rPr lang="en-US" sz="2000"/>
              <a:t>Deliver new and Refurbished ophthalmology devices.</a:t>
            </a:r>
          </a:p>
          <a:p>
            <a:r>
              <a:rPr lang="en-US" sz="2000"/>
              <a:t>Exchange Customers’ old device with a new one.</a:t>
            </a:r>
          </a:p>
          <a:p>
            <a:r>
              <a:rPr lang="en-US" sz="2000"/>
              <a:t>Support from service team during the warranty period.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3087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D1FA1BB2-1C0F-47DF-8BD7-1245351BB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3" y="256309"/>
            <a:ext cx="8201891" cy="685800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8014998D-0AF3-4C40-BFF0-05EB59630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3" y="1103169"/>
            <a:ext cx="9531929" cy="5498522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1D9CBE11-F80A-4880-AF2D-C8E86BEA9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144" y="637309"/>
            <a:ext cx="2937165" cy="261851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BE50262D-02F1-4D38-8AFC-059B44D9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947" y="4128004"/>
            <a:ext cx="4876800" cy="26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BB5E211E-EA3F-44DF-BC7E-BCCF1EFAAFA2}"/>
              </a:ext>
            </a:extLst>
          </p:cNvPr>
          <p:cNvGrpSpPr/>
          <p:nvPr/>
        </p:nvGrpSpPr>
        <p:grpSpPr>
          <a:xfrm>
            <a:off x="0" y="637309"/>
            <a:ext cx="11998036" cy="6255327"/>
            <a:chOff x="0" y="270163"/>
            <a:chExt cx="11998036" cy="6622473"/>
          </a:xfrm>
        </p:grpSpPr>
        <p:pic>
          <p:nvPicPr>
            <p:cNvPr id="5" name="صورة 4">
              <a:extLst>
                <a:ext uri="{FF2B5EF4-FFF2-40B4-BE49-F238E27FC236}">
                  <a16:creationId xmlns:a16="http://schemas.microsoft.com/office/drawing/2014/main" id="{87E2B199-265E-46B9-BB98-471FC039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0163"/>
              <a:ext cx="8428760" cy="6622473"/>
            </a:xfrm>
            <a:prstGeom prst="rect">
              <a:avLst/>
            </a:prstGeom>
          </p:spPr>
        </p:pic>
        <p:pic>
          <p:nvPicPr>
            <p:cNvPr id="6" name="صورة 5">
              <a:extLst>
                <a:ext uri="{FF2B5EF4-FFF2-40B4-BE49-F238E27FC236}">
                  <a16:creationId xmlns:a16="http://schemas.microsoft.com/office/drawing/2014/main" id="{22D15CF5-F105-4517-B150-17FF927D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3851" y="1571625"/>
              <a:ext cx="4385398" cy="2800350"/>
            </a:xfrm>
            <a:prstGeom prst="rect">
              <a:avLst/>
            </a:prstGeom>
          </p:spPr>
        </p:pic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id="{87766134-58D7-492D-A0A1-8807EFCC9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1269" y="4043362"/>
              <a:ext cx="3236767" cy="2486025"/>
            </a:xfrm>
            <a:prstGeom prst="rect">
              <a:avLst/>
            </a:prstGeom>
          </p:spPr>
        </p:pic>
      </p:grpSp>
      <p:pic>
        <p:nvPicPr>
          <p:cNvPr id="4" name="صورة 3">
            <a:extLst>
              <a:ext uri="{FF2B5EF4-FFF2-40B4-BE49-F238E27FC236}">
                <a16:creationId xmlns:a16="http://schemas.microsoft.com/office/drawing/2014/main" id="{A996BB14-2FD6-444F-B4D9-3B5C4C545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192"/>
            <a:ext cx="10030691" cy="55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46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F213319D-C8D6-4553-ACF2-A1763DC1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2" y="221672"/>
            <a:ext cx="5823238" cy="687966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3996C9D9-E849-475C-9540-DDC824AB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" y="1151659"/>
            <a:ext cx="5823238" cy="4113067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D0C853E3-9F68-4167-A741-1C8186E6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020" y="4156364"/>
            <a:ext cx="3047999" cy="2479964"/>
          </a:xfrm>
          <a:prstGeom prst="rect">
            <a:avLst/>
          </a:prstGeom>
        </p:spPr>
      </p:pic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B5E6DAFE-C764-49B6-B4E8-98958698BD3C}"/>
              </a:ext>
            </a:extLst>
          </p:cNvPr>
          <p:cNvCxnSpPr/>
          <p:nvPr/>
        </p:nvCxnSpPr>
        <p:spPr>
          <a:xfrm>
            <a:off x="6829040" y="238065"/>
            <a:ext cx="45720" cy="6373369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صورة 7">
            <a:extLst>
              <a:ext uri="{FF2B5EF4-FFF2-40B4-BE49-F238E27FC236}">
                <a16:creationId xmlns:a16="http://schemas.microsoft.com/office/drawing/2014/main" id="{08170B69-D6CB-41D5-B7EF-83DEBB05D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712" y="242237"/>
            <a:ext cx="4868526" cy="611983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4DA6524E-D403-4C45-997A-5197C3E3D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712" y="902278"/>
            <a:ext cx="4868525" cy="3780559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A62AE537-DED2-4A7B-92CD-3E3E6BE69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799" y="4627419"/>
            <a:ext cx="4311437" cy="22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80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5B1E8742-81A6-44FA-B400-0561ACF4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7" y="126423"/>
            <a:ext cx="8848293" cy="73255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E2F35859-600F-4062-B4B9-1CB14295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3" y="858982"/>
            <a:ext cx="7158040" cy="5872595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A6113738-59A1-4C08-994D-0E83FC87C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00" y="1022205"/>
            <a:ext cx="4623957" cy="3771468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FE36D27C-39BE-4AC6-8AE1-1DD8C8F38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588" y="4793673"/>
            <a:ext cx="3524684" cy="20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0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35019720-8EC2-43E9-B011-526FA3D6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2" y="205654"/>
            <a:ext cx="9421091" cy="62562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1DF6F18B-C3E4-432A-9D67-06E8E7FE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6" y="910936"/>
            <a:ext cx="8684636" cy="5741410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0AAEA1B9-211F-490D-A6ED-1E71EEAF2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74"/>
          <a:stretch/>
        </p:blipFill>
        <p:spPr>
          <a:xfrm>
            <a:off x="8472055" y="3903080"/>
            <a:ext cx="3593089" cy="2883911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109C334A-E420-4B76-BD9F-E0892A61C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492" y="965920"/>
            <a:ext cx="3253652" cy="28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18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FEE6DC41-D748-4E7A-88DA-0DF4C668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5" y="265833"/>
            <a:ext cx="7666327" cy="731693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188EF3A1-EF7E-4704-9138-FCAE30D37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5" y="997526"/>
            <a:ext cx="8608436" cy="5651788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A6A11C38-E536-4E10-A4C0-D427E414E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4"/>
          <a:stretch/>
        </p:blipFill>
        <p:spPr>
          <a:xfrm>
            <a:off x="7647710" y="3429000"/>
            <a:ext cx="4341236" cy="322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5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D64FE62F-31DD-4D1E-BCB3-DFAC82BC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88782"/>
            <a:ext cx="5819776" cy="653331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C63AED66-FAA0-4AC9-A6B6-B9B918BE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1" y="981076"/>
            <a:ext cx="5529368" cy="5283343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C941BEA3-4540-480F-9386-A20426108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439" y="3553689"/>
            <a:ext cx="2798617" cy="3304311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51C38E8A-BA24-43F1-8B6B-D6C761A1B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833" y="288782"/>
            <a:ext cx="103641" cy="6407451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2C57D890-DA0B-46DD-9026-DFF20D4C8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918" y="316493"/>
            <a:ext cx="4592514" cy="625620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FA075866-539C-4015-9108-D984D0537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2474" y="925658"/>
            <a:ext cx="5458689" cy="3590924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FB8F7B4C-9933-4BC8-A056-1CAF34259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0883549" y="3622747"/>
            <a:ext cx="1197613" cy="2918760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8DFE9B55-8824-4542-AE16-EDA7AF6DE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9533" y="4580164"/>
            <a:ext cx="2781232" cy="20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04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2C903C4D-4397-48D3-8412-3445916EA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11" y="249382"/>
            <a:ext cx="8668615" cy="803564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19FD6331-62EF-4A40-9FF4-85169626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11" y="1052946"/>
            <a:ext cx="8890289" cy="5555672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B3C5A03E-5577-48A4-845D-F8863F11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8" y="2201860"/>
            <a:ext cx="3048000" cy="325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81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B07CF5F6-F66B-4764-B30A-0F89364A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61072"/>
            <a:ext cx="9347489" cy="59791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C0DEBF15-86B7-4972-9E23-ADA76E57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097972"/>
            <a:ext cx="7407852" cy="5191991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25E9F228-9E9A-489E-8A2C-F297FDC3E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452" y="1826201"/>
            <a:ext cx="3879273" cy="39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0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9A84CCF3-8CCF-465E-B173-76799BC1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8" y="269730"/>
            <a:ext cx="8313160" cy="67237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DFC2A204-F1EE-46B9-AFF9-8CC73CF9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58" y="1249074"/>
            <a:ext cx="8756506" cy="5339196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B24417C8-B292-4C61-A68E-844A701A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156" y="3161434"/>
            <a:ext cx="3423371" cy="34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2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2" r="28924"/>
          <a:stretch/>
        </p:blipFill>
        <p:spPr>
          <a:xfrm>
            <a:off x="1" y="1346332"/>
            <a:ext cx="4050792" cy="48737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3539" t="-8707" r="13539" b="8707"/>
          <a:stretch/>
        </p:blipFill>
        <p:spPr>
          <a:xfrm>
            <a:off x="-691340" y="300586"/>
            <a:ext cx="6689804" cy="73514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289375" y="365759"/>
            <a:ext cx="0" cy="607161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544" y="365759"/>
            <a:ext cx="5478952" cy="725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3749"/>
          <a:stretch/>
        </p:blipFill>
        <p:spPr>
          <a:xfrm>
            <a:off x="3975942" y="1365426"/>
            <a:ext cx="2112265" cy="48355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r="14986"/>
          <a:stretch/>
        </p:blipFill>
        <p:spPr>
          <a:xfrm>
            <a:off x="6490544" y="1365426"/>
            <a:ext cx="5478952" cy="27836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4391" t="7927" b="13738"/>
          <a:stretch/>
        </p:blipFill>
        <p:spPr>
          <a:xfrm>
            <a:off x="6738423" y="4041648"/>
            <a:ext cx="5166360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66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0DC8FDDE-27FA-4EE2-9FB4-D1FF850D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461655"/>
            <a:ext cx="8159895" cy="3858490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BB57D62E-82C1-4712-8025-BBAE34C9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337931"/>
            <a:ext cx="8769495" cy="825851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38EEAC0B-1EF6-4252-87B5-645F6E6A6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669" y="4158095"/>
            <a:ext cx="6275244" cy="2361974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93B89EB5-285E-4D71-AC10-A70DEEF24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510" y="299605"/>
            <a:ext cx="2189018" cy="38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6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01DF868E-2BE1-4662-9FC4-1E6732F1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4" y="189201"/>
            <a:ext cx="8296705" cy="631247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24BB8804-FEE1-4DA6-A717-6C46A5C5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5" y="1033029"/>
            <a:ext cx="5903116" cy="563577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1B1AB5AD-BE61-45B7-9FF9-63DC843B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36" y="4870950"/>
            <a:ext cx="5792279" cy="1724025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9F5C2454-85C2-437B-826A-9EA2E26D9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36" y="1414894"/>
            <a:ext cx="2964873" cy="3267942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733FA1C7-F2FF-4624-A24C-6C3BC5C181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93" r="17570"/>
          <a:stretch/>
        </p:blipFill>
        <p:spPr>
          <a:xfrm>
            <a:off x="9568729" y="141795"/>
            <a:ext cx="2623271" cy="45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2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10877523-6D4C-456C-876B-B172FE3F7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73"/>
          <a:stretch/>
        </p:blipFill>
        <p:spPr>
          <a:xfrm>
            <a:off x="221240" y="138546"/>
            <a:ext cx="8950470" cy="63731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B3248851-AADE-4629-92AD-C856A7E2C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38" y="775856"/>
            <a:ext cx="8008361" cy="6082144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8693F88A-8513-4EF9-8D83-0A8A8E8C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511" y="138546"/>
            <a:ext cx="2638489" cy="4151604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70112083-8D77-40E0-8DBE-85B3F62C0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64" y="2553998"/>
            <a:ext cx="1931041" cy="3832948"/>
          </a:xfrm>
          <a:prstGeom prst="rect">
            <a:avLst/>
          </a:prstGeom>
        </p:spPr>
      </p:pic>
      <p:sp>
        <p:nvSpPr>
          <p:cNvPr id="9" name="مستطيل 8">
            <a:extLst>
              <a:ext uri="{FF2B5EF4-FFF2-40B4-BE49-F238E27FC236}">
                <a16:creationId xmlns:a16="http://schemas.microsoft.com/office/drawing/2014/main" id="{2BFF0B50-9CBF-4D6A-967B-AA66EF4AD2BB}"/>
              </a:ext>
            </a:extLst>
          </p:cNvPr>
          <p:cNvSpPr/>
          <p:nvPr/>
        </p:nvSpPr>
        <p:spPr>
          <a:xfrm>
            <a:off x="10433476" y="4264812"/>
            <a:ext cx="1537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AL-360A</a:t>
            </a:r>
            <a:endParaRPr lang="en-US" sz="2000" dirty="0"/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id="{942D3EB7-62C7-4CC9-9B2C-776FC5FE77D8}"/>
              </a:ext>
            </a:extLst>
          </p:cNvPr>
          <p:cNvSpPr/>
          <p:nvPr/>
        </p:nvSpPr>
        <p:spPr>
          <a:xfrm>
            <a:off x="8707480" y="6407911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AL-360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7947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45C05D17-DDE1-4B3C-924F-B476823C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3" y="311726"/>
            <a:ext cx="8031307" cy="713509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EA9BC048-C29A-4C8B-B56D-7D4456B04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235"/>
            <a:ext cx="6733309" cy="5521039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024AE588-4DEE-49FE-817A-65A8A1E78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496" y="1288040"/>
            <a:ext cx="5048250" cy="2702069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723E6713-6FF3-4D7F-B66A-6CF259F6E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008" y="3990109"/>
            <a:ext cx="2943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8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2DED1E56-F1F8-4398-9287-04DFB893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" y="205653"/>
            <a:ext cx="10437237" cy="542492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2BD07BC0-125F-4A76-9133-473E6CB80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1" y="914399"/>
            <a:ext cx="8469892" cy="5848784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428CD304-5251-44DE-874E-F68DE2D56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073" y="1802607"/>
            <a:ext cx="3149746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72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D6F68746-933D-41C1-8360-92B212FF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108239"/>
            <a:ext cx="8409710" cy="55677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88988711-2E4D-4A7B-9146-C382D94E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5018"/>
            <a:ext cx="8405380" cy="6084743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610322F6-43F4-4D39-8E3C-0D6A5508B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655" y="1241063"/>
            <a:ext cx="3122036" cy="49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50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E490F71F-999F-4B6E-8341-BC2AFA47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52" y="399616"/>
            <a:ext cx="9180803" cy="708747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E4A155B7-F7E8-44D1-ABE2-5CBBBD3D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52" y="1333499"/>
            <a:ext cx="8709748" cy="5124885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AB1BA6B6-90C6-47AB-95D2-C345164C2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653" y="1558636"/>
            <a:ext cx="3396095" cy="51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17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5400" u="sng">
                <a:latin typeface="Andalus" panose="02020603050405020304" pitchFamily="18" charset="-78"/>
                <a:ea typeface="+mn-ea"/>
                <a:cs typeface="Andalus" panose="02020603050405020304" pitchFamily="18" charset="-78"/>
              </a:rPr>
              <a:t>Contacts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2783" y="548640"/>
            <a:ext cx="8704789" cy="6305909"/>
          </a:xfrm>
        </p:spPr>
        <p:txBody>
          <a:bodyPr anchor="ctr">
            <a:normAutofit/>
          </a:bodyPr>
          <a:lstStyle/>
          <a:p>
            <a:r>
              <a:rPr lang="en-US" sz="2000" u="sng" dirty="0">
                <a:latin typeface="Andalus" panose="02020603050405020304" pitchFamily="18" charset="-78"/>
                <a:cs typeface="Andalus" panose="02020603050405020304" pitchFamily="18" charset="-78"/>
              </a:rPr>
              <a:t>Sales Manager</a:t>
            </a:r>
          </a:p>
          <a:p>
            <a:pPr marL="0" indent="0">
              <a:buNone/>
            </a:pPr>
            <a:r>
              <a:rPr lang="en-US" sz="2000" dirty="0"/>
              <a:t>        Mr./ Mostafa Ezzat</a:t>
            </a:r>
          </a:p>
          <a:p>
            <a:pPr marL="0" indent="0">
              <a:buNone/>
            </a:pPr>
            <a:r>
              <a:rPr lang="en-US" sz="2000" dirty="0"/>
              <a:t>        Phone: +966538991723          Email: </a:t>
            </a:r>
            <a:r>
              <a:rPr lang="en-US" sz="2000" dirty="0">
                <a:hlinkClick r:id="rId2"/>
              </a:rPr>
              <a:t>moustafa.ezzat@princehouse1.com</a:t>
            </a:r>
            <a:endParaRPr lang="en-US" sz="2000" dirty="0"/>
          </a:p>
          <a:p>
            <a:endParaRPr lang="en-US" sz="2000" u="sng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US" sz="2000" u="sng" dirty="0">
                <a:latin typeface="Andalus" panose="02020603050405020304" pitchFamily="18" charset="-78"/>
                <a:cs typeface="Andalus" panose="02020603050405020304" pitchFamily="18" charset="-78"/>
              </a:rPr>
              <a:t>Sales Department </a:t>
            </a:r>
          </a:p>
          <a:p>
            <a:pPr marL="0" indent="0">
              <a:buNone/>
            </a:pPr>
            <a:r>
              <a:rPr lang="en-US" sz="2000" dirty="0"/>
              <a:t>       Mr./Hossam Jalal </a:t>
            </a:r>
          </a:p>
          <a:p>
            <a:pPr marL="0" indent="0">
              <a:buNone/>
            </a:pPr>
            <a:r>
              <a:rPr lang="en-US" sz="2000" dirty="0"/>
              <a:t>       Phone: +966547171435          Email: </a:t>
            </a:r>
            <a:r>
              <a:rPr lang="en-US" sz="2000" dirty="0">
                <a:hlinkClick r:id="rId3"/>
              </a:rPr>
              <a:t>Hossam.jalal@Princehouse1.com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u="sng" dirty="0">
                <a:latin typeface="Andalus" panose="02020603050405020304" pitchFamily="18" charset="-78"/>
                <a:cs typeface="Andalus" panose="02020603050405020304" pitchFamily="18" charset="-78"/>
              </a:rPr>
              <a:t>Sales support </a:t>
            </a:r>
          </a:p>
          <a:p>
            <a:pPr marL="0" indent="0">
              <a:buNone/>
            </a:pPr>
            <a:r>
              <a:rPr lang="en-US" sz="2000"/>
              <a:t>      Eng ./ </a:t>
            </a:r>
            <a:r>
              <a:rPr lang="en-US" sz="2000" dirty="0"/>
              <a:t>Sherweit Mahmoud </a:t>
            </a:r>
          </a:p>
          <a:p>
            <a:pPr marL="0" indent="0">
              <a:buNone/>
            </a:pPr>
            <a:r>
              <a:rPr lang="en-US" sz="2000" dirty="0"/>
              <a:t>      Phone :+966565744953            Email: </a:t>
            </a:r>
            <a:r>
              <a:rPr lang="en-US" sz="2000" dirty="0">
                <a:hlinkClick r:id="rId4"/>
              </a:rPr>
              <a:t>Sherweit.fahim@Princehouse1.com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u="sng" dirty="0">
                <a:latin typeface="Andalus" panose="02020603050405020304" pitchFamily="18" charset="-78"/>
                <a:cs typeface="Andalus" panose="02020603050405020304" pitchFamily="18" charset="-78"/>
              </a:rPr>
              <a:t>Service Department.</a:t>
            </a:r>
          </a:p>
          <a:p>
            <a:pPr marL="0" indent="0">
              <a:buNone/>
            </a:pPr>
            <a:r>
              <a:rPr lang="en-US" sz="2000" dirty="0"/>
              <a:t>          Eng./ Hatem Bekheet </a:t>
            </a:r>
          </a:p>
          <a:p>
            <a:pPr marL="0" indent="0">
              <a:buNone/>
            </a:pPr>
            <a:r>
              <a:rPr lang="en-US" sz="2000" dirty="0"/>
              <a:t>         phone: +966569463039       Email: </a:t>
            </a:r>
            <a:r>
              <a:rPr lang="en-US" sz="2000" dirty="0">
                <a:hlinkClick r:id="rId5"/>
              </a:rPr>
              <a:t>Hatem.bekheet@Princehouse1.com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6153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19" y="137159"/>
            <a:ext cx="8526985" cy="722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867" t="66036" r="45952" b="1"/>
          <a:stretch/>
        </p:blipFill>
        <p:spPr>
          <a:xfrm>
            <a:off x="6153912" y="1380744"/>
            <a:ext cx="5596128" cy="2203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7625" t="29094" r="1019" b="6561"/>
          <a:stretch/>
        </p:blipFill>
        <p:spPr>
          <a:xfrm>
            <a:off x="9334794" y="3465575"/>
            <a:ext cx="2540821" cy="3202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0593" b="36682"/>
          <a:stretch/>
        </p:blipFill>
        <p:spPr>
          <a:xfrm>
            <a:off x="147622" y="859535"/>
            <a:ext cx="6180026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6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165733"/>
            <a:ext cx="6974030" cy="6891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501" r="24457"/>
          <a:stretch/>
        </p:blipFill>
        <p:spPr>
          <a:xfrm>
            <a:off x="128016" y="854931"/>
            <a:ext cx="6409944" cy="576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42" y="1269488"/>
            <a:ext cx="5465658" cy="3457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7863"/>
          <a:stretch/>
        </p:blipFill>
        <p:spPr>
          <a:xfrm>
            <a:off x="8092440" y="4727447"/>
            <a:ext cx="2475858" cy="198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3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4" y="114488"/>
            <a:ext cx="6389284" cy="607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4" y="1088690"/>
            <a:ext cx="5272676" cy="5641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5736"/>
          <a:stretch/>
        </p:blipFill>
        <p:spPr>
          <a:xfrm>
            <a:off x="4071580" y="722374"/>
            <a:ext cx="2439988" cy="22585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6601968" y="283463"/>
            <a:ext cx="35920" cy="6373369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17774"/>
          <a:stretch/>
        </p:blipFill>
        <p:spPr>
          <a:xfrm>
            <a:off x="6728288" y="135489"/>
            <a:ext cx="5341792" cy="5868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174" y="857644"/>
            <a:ext cx="5478826" cy="40984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1546"/>
          <a:stretch/>
        </p:blipFill>
        <p:spPr>
          <a:xfrm>
            <a:off x="7373968" y="4809744"/>
            <a:ext cx="4050432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3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" y="104964"/>
            <a:ext cx="7070806" cy="6905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6" y="795528"/>
            <a:ext cx="6101542" cy="5852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524" y="1189663"/>
            <a:ext cx="5334039" cy="2466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622" y="3865620"/>
            <a:ext cx="2381842" cy="26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8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328</Words>
  <Application>Microsoft Office PowerPoint</Application>
  <PresentationFormat>Widescreen</PresentationFormat>
  <Paragraphs>42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Andalus</vt:lpstr>
      <vt:lpstr>Arial</vt:lpstr>
      <vt:lpstr>Calibri</vt:lpstr>
      <vt:lpstr>Calibri Light</vt:lpstr>
      <vt:lpstr>Office Theme</vt:lpstr>
      <vt:lpstr>PowerPoint Presentation</vt:lpstr>
      <vt:lpstr>History Of Prince House Company</vt:lpstr>
      <vt:lpstr>Head &amp; Neck Team</vt:lpstr>
      <vt:lpstr>View &amp;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Sherweit.fahim@Princehouse1.com</cp:lastModifiedBy>
  <cp:revision>10</cp:revision>
  <dcterms:modified xsi:type="dcterms:W3CDTF">2023-06-26T06:00:32Z</dcterms:modified>
</cp:coreProperties>
</file>